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5" r:id="rId9"/>
    <p:sldId id="264" r:id="rId10"/>
    <p:sldId id="257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876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30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54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59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58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98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74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47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87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6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47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E9A1-D198-484F-9548-CD52595EC3D6}" type="datetimeFigureOut">
              <a:rPr lang="pl-PL" smtClean="0"/>
              <a:t>2017-01-14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2021-FC49-4C86-A625-C3CB9832EA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7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2.bp.blogspot.com/-r8nC_oPrwK4/TVxSwUwybdI/AAAAAAAAAWA/KoMYKV_YcUE/s1600/Montgomery+Bus+Boycott+Smithsonian+Institute+Photo+Don+Cravens+Courtesy+Time+Life+Pictures+Getty+Images.jpg" TargetMode="External"/><Relationship Id="rId2" Type="http://schemas.openxmlformats.org/officeDocument/2006/relationships/hyperlink" Target="http://www.history.com/topics/black-history/martin-luther-king-jr/pictures/martin-luther-king-jr/martin-luther-king-jr-greeting-parishione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oonpool.com/user/67706/files/rosa_parks_doing_her_laundry_1839325.jpg" TargetMode="External"/><Relationship Id="rId4" Type="http://schemas.openxmlformats.org/officeDocument/2006/relationships/hyperlink" Target="https://kichkaen.files.wordpress.com/2010/12/rosa-parks1955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-7eNRB2_0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black-history/montgomery-bus-boycot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black-history/martin-luther-king-jr/videos/martin-luther-king-jr-leads-the-march-on-washingt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Civil</a:t>
            </a:r>
            <a:r>
              <a:rPr lang="pl-PL" b="1" dirty="0" smtClean="0"/>
              <a:t> </a:t>
            </a:r>
            <a:r>
              <a:rPr lang="pl-PL" b="1" dirty="0" err="1" smtClean="0"/>
              <a:t>Rights</a:t>
            </a:r>
            <a:r>
              <a:rPr lang="pl-PL" b="1" dirty="0" smtClean="0"/>
              <a:t> </a:t>
            </a:r>
            <a:r>
              <a:rPr lang="pl-PL" b="1" dirty="0" err="1" smtClean="0"/>
              <a:t>Movement</a:t>
            </a:r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and Martin </a:t>
            </a:r>
            <a:r>
              <a:rPr lang="pl-PL" b="1" dirty="0" err="1" smtClean="0"/>
              <a:t>Luther</a:t>
            </a:r>
            <a:r>
              <a:rPr lang="pl-PL" b="1" dirty="0" smtClean="0"/>
              <a:t> King Jr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8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Bibliography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hlinkClick r:id="rId2"/>
              </a:rPr>
              <a:t>http://www.history.com/topics/black-history/martin-luther-king-jr/pictures/martin-luther-king-jr/martin-luther-king-jr-greeting-parishioners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http://2.bp.blogspot.com/-r8nC_oPrwK4/TVxSwUwybdI/AAAAAAAAAWA/KoMYKV_YcUE/s1600/Montgomery+Bus+Boycott+Smithsonian+Institute+Photo+Don+Cravens+Courtesy+Time+Life+Pictures+Getty+Images.jpg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hlinkClick r:id="rId4"/>
              </a:rPr>
              <a:t>https://kichkaen.files.wordpress.com/2010/12/rosa-parks1955.jpg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hlinkClick r:id="rId5"/>
              </a:rPr>
              <a:t>https://www.toonpool.com/user/67706/files/rosa_parks_doing_her_laundry_1839325.jpg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66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9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59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2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400" b="1" dirty="0" smtClean="0"/>
              <a:t>13th </a:t>
            </a:r>
            <a:r>
              <a:rPr lang="pl-PL" sz="4400" b="1" dirty="0" err="1" smtClean="0"/>
              <a:t>Amendment</a:t>
            </a:r>
            <a:r>
              <a:rPr lang="pl-PL" sz="4400" b="1" dirty="0" smtClean="0"/>
              <a:t> 1865</a:t>
            </a:r>
          </a:p>
          <a:p>
            <a:pPr marL="0" indent="0">
              <a:buNone/>
            </a:pPr>
            <a:endParaRPr lang="pl-PL" sz="4400" dirty="0"/>
          </a:p>
          <a:p>
            <a:pPr marL="0" indent="0">
              <a:buNone/>
            </a:pPr>
            <a:r>
              <a:rPr lang="pl-PL" sz="4400" dirty="0" err="1" smtClean="0"/>
              <a:t>abolished</a:t>
            </a:r>
            <a:r>
              <a:rPr lang="pl-PL" sz="4400" dirty="0" smtClean="0"/>
              <a:t> </a:t>
            </a:r>
            <a:r>
              <a:rPr lang="pl-PL" sz="4400" dirty="0" err="1" smtClean="0"/>
              <a:t>slavery</a:t>
            </a:r>
            <a:r>
              <a:rPr lang="pl-PL" sz="4400" dirty="0" smtClean="0"/>
              <a:t> and </a:t>
            </a:r>
            <a:r>
              <a:rPr lang="pl-PL" sz="4400" dirty="0" err="1" smtClean="0"/>
              <a:t>involuntary</a:t>
            </a:r>
            <a:r>
              <a:rPr lang="pl-PL" sz="4400" dirty="0" smtClean="0"/>
              <a:t> </a:t>
            </a:r>
            <a:r>
              <a:rPr lang="pl-PL" sz="4400" dirty="0" err="1" smtClean="0"/>
              <a:t>servitude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733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600" b="1" dirty="0" err="1" smtClean="0"/>
              <a:t>Segregation</a:t>
            </a:r>
            <a:endParaRPr lang="pl-PL" sz="3600" b="1" dirty="0" smtClean="0"/>
          </a:p>
          <a:p>
            <a:pPr marL="0" indent="0">
              <a:buNone/>
            </a:pPr>
            <a:endParaRPr lang="pl-PL" sz="3600" dirty="0">
              <a:hlinkClick r:id="rId2"/>
            </a:endParaRPr>
          </a:p>
          <a:p>
            <a:pPr marL="0" indent="0">
              <a:buNone/>
            </a:pPr>
            <a:r>
              <a:rPr lang="pl-PL" sz="3600" dirty="0" smtClean="0">
                <a:hlinkClick r:id="rId2"/>
              </a:rPr>
              <a:t>https://www.youtube.com/watch?v=c-7eNRB2_0Q</a:t>
            </a:r>
            <a:endParaRPr lang="pl-PL" sz="3600" dirty="0" smtClean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90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600" b="1" dirty="0" smtClean="0"/>
              <a:t>Rosa </a:t>
            </a:r>
            <a:r>
              <a:rPr lang="pl-PL" sz="3600" b="1" dirty="0" err="1" smtClean="0"/>
              <a:t>Parks</a:t>
            </a:r>
            <a:r>
              <a:rPr lang="pl-PL" sz="3600" b="1" dirty="0" smtClean="0"/>
              <a:t> and </a:t>
            </a:r>
            <a:r>
              <a:rPr lang="pl-PL" sz="3600" b="1" dirty="0" err="1" smtClean="0"/>
              <a:t>her</a:t>
            </a:r>
            <a:r>
              <a:rPr lang="pl-PL" sz="3600" b="1" dirty="0" smtClean="0"/>
              <a:t> influence</a:t>
            </a:r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 smtClean="0">
                <a:hlinkClick r:id="rId2"/>
              </a:rPr>
              <a:t>http://www.history.com/topics/black-history/montgomery-bus-boycott</a:t>
            </a:r>
            <a:endParaRPr lang="pl-PL" sz="36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4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5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600" b="1" dirty="0" smtClean="0"/>
              <a:t>Martin </a:t>
            </a:r>
            <a:r>
              <a:rPr lang="pl-PL" sz="3600" b="1" dirty="0" err="1" smtClean="0"/>
              <a:t>Luther</a:t>
            </a:r>
            <a:r>
              <a:rPr lang="pl-PL" sz="3600" b="1" dirty="0" smtClean="0"/>
              <a:t> King and the March on Washington</a:t>
            </a:r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 smtClean="0">
                <a:hlinkClick r:id="rId2"/>
              </a:rPr>
              <a:t>http://www.history.com/topics/black-history/martin-luther-king-jr/videos/martin-luther-king-jr-leads-the-march-on-washington</a:t>
            </a:r>
            <a:endParaRPr lang="pl-PL" sz="36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44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49</Words>
  <Application>Microsoft Office PowerPoint</Application>
  <PresentationFormat>Panoramiczny</PresentationFormat>
  <Paragraphs>18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Civil Rights Movement  and Martin Luther King Jr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Bibliography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Kasia</dc:creator>
  <cp:lastModifiedBy>Kasia</cp:lastModifiedBy>
  <cp:revision>9</cp:revision>
  <dcterms:created xsi:type="dcterms:W3CDTF">2017-01-13T19:42:44Z</dcterms:created>
  <dcterms:modified xsi:type="dcterms:W3CDTF">2017-01-14T10:15:10Z</dcterms:modified>
</cp:coreProperties>
</file>