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70" r:id="rId5"/>
    <p:sldId id="271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58" r:id="rId17"/>
    <p:sldId id="283" r:id="rId18"/>
    <p:sldId id="284" r:id="rId19"/>
    <p:sldId id="285" r:id="rId20"/>
    <p:sldId id="286" r:id="rId21"/>
    <p:sldId id="288" r:id="rId22"/>
    <p:sldId id="287" r:id="rId23"/>
    <p:sldId id="289" r:id="rId24"/>
    <p:sldId id="291" r:id="rId25"/>
    <p:sldId id="268" r:id="rId26"/>
    <p:sldId id="290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73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5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72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61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36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73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85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6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50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60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97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1171-F4FB-4459-8C14-682DD87FD57D}" type="datetimeFigureOut">
              <a:rPr lang="pl-PL" smtClean="0"/>
              <a:t>2017-08-13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B51C-450A-4646-A039-FFF5BB1EE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77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WORDFORMATION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dirty="0" err="1" smtClean="0"/>
              <a:t>suffixes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922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/>
              <a:t>d</a:t>
            </a:r>
            <a:r>
              <a:rPr lang="pl-PL" sz="4200" dirty="0" err="1" smtClean="0"/>
              <a:t>irect</a:t>
            </a:r>
            <a:endParaRPr lang="pl-PL" sz="4200" dirty="0"/>
          </a:p>
          <a:p>
            <a:r>
              <a:rPr lang="pl-PL" sz="4200" dirty="0" err="1" smtClean="0"/>
              <a:t>sail</a:t>
            </a:r>
            <a:endParaRPr lang="pl-PL" sz="4200" dirty="0" smtClean="0"/>
          </a:p>
          <a:p>
            <a:r>
              <a:rPr lang="pl-PL" sz="4200" dirty="0" err="1" smtClean="0"/>
              <a:t>translate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OR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humid</a:t>
            </a:r>
            <a:endParaRPr lang="pl-PL" sz="4200" dirty="0" smtClean="0"/>
          </a:p>
          <a:p>
            <a:r>
              <a:rPr lang="pl-PL" sz="4200" dirty="0" err="1" smtClean="0"/>
              <a:t>immune</a:t>
            </a:r>
            <a:endParaRPr lang="pl-PL" sz="4200" dirty="0" smtClean="0"/>
          </a:p>
          <a:p>
            <a:r>
              <a:rPr lang="pl-PL" sz="4200" dirty="0" err="1" smtClean="0"/>
              <a:t>insane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disappoint</a:t>
            </a:r>
            <a:endParaRPr lang="pl-PL" sz="4200" dirty="0" smtClean="0"/>
          </a:p>
          <a:p>
            <a:r>
              <a:rPr lang="pl-PL" sz="4200" dirty="0" err="1" smtClean="0"/>
              <a:t>punish</a:t>
            </a:r>
            <a:endParaRPr lang="pl-PL" sz="4200" dirty="0" smtClean="0"/>
          </a:p>
          <a:p>
            <a:r>
              <a:rPr lang="pl-PL" sz="4200" dirty="0" err="1" smtClean="0"/>
              <a:t>commit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939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ITY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7091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MENT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23031" y="953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director</a:t>
            </a:r>
            <a:endParaRPr lang="pl-PL" sz="4200" dirty="0" smtClean="0"/>
          </a:p>
          <a:p>
            <a:r>
              <a:rPr lang="pl-PL" sz="4200" dirty="0" err="1" smtClean="0"/>
              <a:t>sailor</a:t>
            </a:r>
            <a:endParaRPr lang="pl-PL" sz="4200" dirty="0" smtClean="0"/>
          </a:p>
          <a:p>
            <a:r>
              <a:rPr lang="pl-PL" sz="4200" dirty="0" smtClean="0"/>
              <a:t>translator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humidity</a:t>
            </a:r>
            <a:endParaRPr lang="pl-PL" sz="4200" dirty="0" smtClean="0"/>
          </a:p>
          <a:p>
            <a:r>
              <a:rPr lang="pl-PL" sz="4200" dirty="0" err="1" smtClean="0"/>
              <a:t>immunity</a:t>
            </a:r>
            <a:endParaRPr lang="pl-PL" sz="4200" dirty="0" smtClean="0"/>
          </a:p>
          <a:p>
            <a:r>
              <a:rPr lang="pl-PL" sz="4200" dirty="0" err="1" smtClean="0"/>
              <a:t>insanity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disappointment</a:t>
            </a:r>
            <a:endParaRPr lang="pl-PL" sz="4200" dirty="0" smtClean="0"/>
          </a:p>
          <a:p>
            <a:r>
              <a:rPr lang="pl-PL" sz="4200" dirty="0" err="1" smtClean="0"/>
              <a:t>punishment</a:t>
            </a:r>
            <a:endParaRPr lang="pl-PL" sz="4200" dirty="0" smtClean="0"/>
          </a:p>
          <a:p>
            <a:r>
              <a:rPr lang="pl-PL" sz="4200" dirty="0" err="1" smtClean="0"/>
              <a:t>commitment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8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smtClean="0"/>
              <a:t>tutor</a:t>
            </a:r>
          </a:p>
          <a:p>
            <a:r>
              <a:rPr lang="pl-PL" sz="4200" dirty="0" err="1" smtClean="0"/>
              <a:t>recognise</a:t>
            </a:r>
            <a:endParaRPr lang="pl-PL" sz="4200" dirty="0" smtClean="0"/>
          </a:p>
          <a:p>
            <a:r>
              <a:rPr lang="pl-PL" sz="4200" dirty="0" err="1" smtClean="0"/>
              <a:t>propose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TION</a:t>
            </a:r>
            <a:endParaRPr lang="pl-PL" sz="48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arrive</a:t>
            </a:r>
            <a:endParaRPr lang="pl-PL" sz="4200" dirty="0" smtClean="0"/>
          </a:p>
          <a:p>
            <a:r>
              <a:rPr lang="pl-PL" sz="4200" dirty="0" err="1" smtClean="0"/>
              <a:t>refuse</a:t>
            </a:r>
            <a:endParaRPr lang="pl-PL" sz="4200" dirty="0" smtClean="0"/>
          </a:p>
          <a:p>
            <a:r>
              <a:rPr lang="pl-PL" sz="4200" dirty="0" err="1" smtClean="0"/>
              <a:t>survive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secure</a:t>
            </a:r>
            <a:endParaRPr lang="pl-PL" sz="4200" dirty="0" smtClean="0"/>
          </a:p>
          <a:p>
            <a:r>
              <a:rPr lang="pl-PL" sz="4200" dirty="0" err="1" smtClean="0"/>
              <a:t>able</a:t>
            </a:r>
            <a:endParaRPr lang="pl-PL" sz="4200" dirty="0" smtClean="0"/>
          </a:p>
          <a:p>
            <a:r>
              <a:rPr lang="pl-PL" sz="4200" dirty="0" err="1" smtClean="0"/>
              <a:t>commune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798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AL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939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ITY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23031" y="953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tuition</a:t>
            </a:r>
            <a:endParaRPr lang="pl-PL" sz="4200" dirty="0" smtClean="0"/>
          </a:p>
          <a:p>
            <a:r>
              <a:rPr lang="pl-PL" sz="4200" dirty="0" err="1" smtClean="0"/>
              <a:t>recognition</a:t>
            </a:r>
            <a:endParaRPr lang="pl-PL" sz="4200" dirty="0" smtClean="0"/>
          </a:p>
          <a:p>
            <a:r>
              <a:rPr lang="pl-PL" sz="4200" dirty="0" err="1" smtClean="0"/>
              <a:t>proposition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arrival</a:t>
            </a:r>
            <a:endParaRPr lang="pl-PL" sz="4200" dirty="0" smtClean="0"/>
          </a:p>
          <a:p>
            <a:r>
              <a:rPr lang="pl-PL" sz="4200" dirty="0" err="1" smtClean="0"/>
              <a:t>refusal</a:t>
            </a:r>
            <a:endParaRPr lang="pl-PL" sz="4200" dirty="0" smtClean="0"/>
          </a:p>
          <a:p>
            <a:r>
              <a:rPr lang="pl-PL" sz="4200" dirty="0" err="1" smtClean="0"/>
              <a:t>survival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security</a:t>
            </a:r>
            <a:endParaRPr lang="pl-PL" sz="4200" dirty="0" smtClean="0"/>
          </a:p>
          <a:p>
            <a:r>
              <a:rPr lang="pl-PL" sz="4200" dirty="0" err="1" smtClean="0"/>
              <a:t>ability</a:t>
            </a:r>
            <a:endParaRPr lang="pl-PL" sz="4200" dirty="0" smtClean="0"/>
          </a:p>
          <a:p>
            <a:r>
              <a:rPr lang="pl-PL" sz="4200" dirty="0" err="1" smtClean="0"/>
              <a:t>community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95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warn</a:t>
            </a:r>
            <a:endParaRPr lang="pl-PL" sz="4200" dirty="0" smtClean="0"/>
          </a:p>
          <a:p>
            <a:r>
              <a:rPr lang="pl-PL" sz="4200" dirty="0" err="1" smtClean="0"/>
              <a:t>understand</a:t>
            </a:r>
            <a:endParaRPr lang="pl-PL" sz="4200" dirty="0" smtClean="0"/>
          </a:p>
          <a:p>
            <a:r>
              <a:rPr lang="pl-PL" sz="4200" dirty="0" smtClean="0"/>
              <a:t>dance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ING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improve</a:t>
            </a:r>
            <a:endParaRPr lang="pl-PL" sz="4200" dirty="0" smtClean="0"/>
          </a:p>
          <a:p>
            <a:r>
              <a:rPr lang="pl-PL" sz="4200" dirty="0" err="1" smtClean="0"/>
              <a:t>involve</a:t>
            </a:r>
            <a:endParaRPr lang="pl-PL" sz="4200" dirty="0" smtClean="0"/>
          </a:p>
          <a:p>
            <a:r>
              <a:rPr lang="pl-PL" sz="4200" dirty="0" err="1" smtClean="0"/>
              <a:t>treat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compete</a:t>
            </a:r>
            <a:endParaRPr lang="pl-PL" sz="4200" dirty="0" smtClean="0"/>
          </a:p>
          <a:p>
            <a:r>
              <a:rPr lang="pl-PL" sz="4200" dirty="0" err="1" smtClean="0"/>
              <a:t>exhibit</a:t>
            </a:r>
            <a:endParaRPr lang="pl-PL" sz="4200" dirty="0" smtClean="0"/>
          </a:p>
          <a:p>
            <a:r>
              <a:rPr lang="pl-PL" sz="4200" dirty="0" err="1" smtClean="0"/>
              <a:t>define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7091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MENT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4446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TION</a:t>
            </a:r>
            <a:endParaRPr lang="pl-PL" sz="4800" dirty="0" smtClean="0"/>
          </a:p>
        </p:txBody>
      </p:sp>
      <p:sp>
        <p:nvSpPr>
          <p:cNvPr id="15" name="Prostokąt 14"/>
          <p:cNvSpPr/>
          <p:nvPr/>
        </p:nvSpPr>
        <p:spPr>
          <a:xfrm>
            <a:off x="7697274" y="18550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warning</a:t>
            </a:r>
            <a:endParaRPr lang="pl-PL" sz="4200" dirty="0" smtClean="0"/>
          </a:p>
          <a:p>
            <a:r>
              <a:rPr lang="pl-PL" sz="4200" dirty="0" err="1" smtClean="0"/>
              <a:t>understanding</a:t>
            </a:r>
            <a:endParaRPr lang="pl-PL" sz="4200" dirty="0" smtClean="0"/>
          </a:p>
          <a:p>
            <a:r>
              <a:rPr lang="pl-PL" sz="4200" dirty="0" smtClean="0"/>
              <a:t>dancing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improvement</a:t>
            </a:r>
            <a:endParaRPr lang="pl-PL" sz="4200" dirty="0" smtClean="0"/>
          </a:p>
          <a:p>
            <a:r>
              <a:rPr lang="pl-PL" sz="4200" dirty="0" err="1" smtClean="0"/>
              <a:t>involvement</a:t>
            </a:r>
            <a:endParaRPr lang="pl-PL" sz="4200" dirty="0" smtClean="0"/>
          </a:p>
          <a:p>
            <a:r>
              <a:rPr lang="pl-PL" sz="4200" dirty="0" err="1" smtClean="0"/>
              <a:t>treatment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competition</a:t>
            </a:r>
            <a:endParaRPr lang="pl-PL" sz="4200" dirty="0" smtClean="0"/>
          </a:p>
          <a:p>
            <a:r>
              <a:rPr lang="pl-PL" sz="4200" dirty="0" err="1" smtClean="0"/>
              <a:t>exhibition</a:t>
            </a:r>
            <a:endParaRPr lang="pl-PL" sz="4200" dirty="0" smtClean="0"/>
          </a:p>
          <a:p>
            <a:r>
              <a:rPr lang="pl-PL" sz="4200" dirty="0" err="1" smtClean="0"/>
              <a:t>definition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69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member</a:t>
            </a:r>
            <a:endParaRPr lang="pl-PL" sz="4200" dirty="0" smtClean="0"/>
          </a:p>
          <a:p>
            <a:r>
              <a:rPr lang="pl-PL" sz="4200" dirty="0" err="1" smtClean="0"/>
              <a:t>apprentice</a:t>
            </a:r>
            <a:endParaRPr lang="pl-PL" sz="4200" dirty="0" smtClean="0"/>
          </a:p>
          <a:p>
            <a:r>
              <a:rPr lang="pl-PL" sz="4200" dirty="0" err="1" smtClean="0"/>
              <a:t>owner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SHIP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develop</a:t>
            </a:r>
            <a:endParaRPr lang="pl-PL" sz="4200" dirty="0" smtClean="0"/>
          </a:p>
          <a:p>
            <a:r>
              <a:rPr lang="pl-PL" sz="4200" dirty="0" err="1" smtClean="0"/>
              <a:t>govern</a:t>
            </a:r>
            <a:endParaRPr lang="pl-PL" sz="4200" dirty="0" smtClean="0"/>
          </a:p>
          <a:p>
            <a:r>
              <a:rPr lang="pl-PL" sz="4200" dirty="0" err="1" smtClean="0"/>
              <a:t>retire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remove</a:t>
            </a:r>
            <a:endParaRPr lang="pl-PL" sz="4200" dirty="0" smtClean="0"/>
          </a:p>
          <a:p>
            <a:r>
              <a:rPr lang="pl-PL" sz="4200" dirty="0" err="1" smtClean="0"/>
              <a:t>crime</a:t>
            </a:r>
            <a:endParaRPr lang="pl-PL" sz="4200" dirty="0" smtClean="0"/>
          </a:p>
          <a:p>
            <a:r>
              <a:rPr lang="pl-PL" sz="4200" dirty="0" err="1" smtClean="0"/>
              <a:t>dismiss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7091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MENT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798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AL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35910" y="15974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membership</a:t>
            </a:r>
            <a:endParaRPr lang="pl-PL" sz="4200" dirty="0" smtClean="0"/>
          </a:p>
          <a:p>
            <a:r>
              <a:rPr lang="pl-PL" sz="4200" dirty="0" err="1" smtClean="0"/>
              <a:t>apprenticeship</a:t>
            </a:r>
            <a:endParaRPr lang="pl-PL" sz="4200" dirty="0" smtClean="0"/>
          </a:p>
          <a:p>
            <a:r>
              <a:rPr lang="pl-PL" sz="4200" dirty="0" err="1" smtClean="0"/>
              <a:t>ownership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smtClean="0"/>
              <a:t>development</a:t>
            </a:r>
          </a:p>
          <a:p>
            <a:r>
              <a:rPr lang="pl-PL" sz="4200" dirty="0" err="1" smtClean="0"/>
              <a:t>government</a:t>
            </a:r>
            <a:endParaRPr lang="pl-PL" sz="4200" dirty="0" smtClean="0"/>
          </a:p>
          <a:p>
            <a:r>
              <a:rPr lang="pl-PL" sz="4200" dirty="0" err="1" smtClean="0"/>
              <a:t>retirement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removal</a:t>
            </a:r>
            <a:endParaRPr lang="pl-PL" sz="4200" dirty="0" smtClean="0"/>
          </a:p>
          <a:p>
            <a:r>
              <a:rPr lang="pl-PL" sz="4200" dirty="0" err="1" smtClean="0"/>
              <a:t>criminal</a:t>
            </a:r>
            <a:endParaRPr lang="pl-PL" sz="4200" dirty="0" smtClean="0"/>
          </a:p>
          <a:p>
            <a:r>
              <a:rPr lang="pl-PL" sz="4200" dirty="0" err="1" smtClean="0"/>
              <a:t>dismissal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26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smtClean="0"/>
              <a:t>adolescent</a:t>
            </a:r>
          </a:p>
          <a:p>
            <a:r>
              <a:rPr lang="pl-PL" sz="4200" dirty="0" err="1" smtClean="0"/>
              <a:t>present</a:t>
            </a:r>
            <a:endParaRPr lang="pl-PL" sz="4200" dirty="0" smtClean="0"/>
          </a:p>
          <a:p>
            <a:r>
              <a:rPr lang="pl-PL" sz="4200" dirty="0" err="1" smtClean="0"/>
              <a:t>different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ENCE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aware</a:t>
            </a:r>
            <a:endParaRPr lang="pl-PL" sz="4200" dirty="0" smtClean="0"/>
          </a:p>
          <a:p>
            <a:r>
              <a:rPr lang="pl-PL" sz="4200" dirty="0" err="1" smtClean="0"/>
              <a:t>dizzy</a:t>
            </a:r>
            <a:endParaRPr lang="pl-PL" sz="4200" dirty="0" smtClean="0"/>
          </a:p>
          <a:p>
            <a:r>
              <a:rPr lang="pl-PL" sz="4200" dirty="0" err="1" smtClean="0"/>
              <a:t>willing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beg</a:t>
            </a:r>
            <a:endParaRPr lang="pl-PL" sz="4200" dirty="0" smtClean="0"/>
          </a:p>
          <a:p>
            <a:r>
              <a:rPr lang="pl-PL" sz="4200" dirty="0" err="1" smtClean="0"/>
              <a:t>lie</a:t>
            </a:r>
            <a:endParaRPr lang="pl-PL" sz="4200" dirty="0" smtClean="0"/>
          </a:p>
          <a:p>
            <a:r>
              <a:rPr lang="pl-PL" sz="4200" dirty="0" err="1" smtClean="0"/>
              <a:t>burgle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441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NESS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8755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AR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23031" y="15974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adolescence</a:t>
            </a:r>
            <a:endParaRPr lang="pl-PL" sz="4200" dirty="0" smtClean="0"/>
          </a:p>
          <a:p>
            <a:r>
              <a:rPr lang="pl-PL" sz="4200" dirty="0" err="1" smtClean="0"/>
              <a:t>presence</a:t>
            </a:r>
            <a:endParaRPr lang="pl-PL" sz="4200" dirty="0" smtClean="0"/>
          </a:p>
          <a:p>
            <a:r>
              <a:rPr lang="pl-PL" sz="4200" dirty="0" err="1" smtClean="0"/>
              <a:t>difference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awareness</a:t>
            </a:r>
            <a:endParaRPr lang="pl-PL" sz="4200" dirty="0" smtClean="0"/>
          </a:p>
          <a:p>
            <a:r>
              <a:rPr lang="pl-PL" sz="4200" dirty="0" err="1" smtClean="0"/>
              <a:t>dizziness</a:t>
            </a:r>
            <a:endParaRPr lang="pl-PL" sz="4200" dirty="0" smtClean="0"/>
          </a:p>
          <a:p>
            <a:r>
              <a:rPr lang="pl-PL" sz="4200" dirty="0" err="1" smtClean="0"/>
              <a:t>willingness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beggar</a:t>
            </a:r>
            <a:endParaRPr lang="pl-PL" sz="4200" dirty="0" smtClean="0"/>
          </a:p>
          <a:p>
            <a:r>
              <a:rPr lang="pl-PL" sz="4200" dirty="0" err="1" smtClean="0"/>
              <a:t>liar</a:t>
            </a:r>
            <a:endParaRPr lang="pl-PL" sz="4200" dirty="0" smtClean="0"/>
          </a:p>
          <a:p>
            <a:r>
              <a:rPr lang="pl-PL" sz="4200" dirty="0" err="1" smtClean="0"/>
              <a:t>burglar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23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protect</a:t>
            </a:r>
            <a:endParaRPr lang="pl-PL" sz="4200" dirty="0" smtClean="0"/>
          </a:p>
          <a:p>
            <a:r>
              <a:rPr lang="pl-PL" sz="4200" dirty="0" err="1" smtClean="0"/>
              <a:t>create</a:t>
            </a:r>
            <a:endParaRPr lang="pl-PL" sz="4200" dirty="0" smtClean="0"/>
          </a:p>
          <a:p>
            <a:r>
              <a:rPr lang="pl-PL" sz="4200" dirty="0" err="1" smtClean="0"/>
              <a:t>except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ION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available</a:t>
            </a:r>
            <a:endParaRPr lang="pl-PL" sz="4200" dirty="0" smtClean="0"/>
          </a:p>
          <a:p>
            <a:r>
              <a:rPr lang="pl-PL" sz="4200" dirty="0" smtClean="0"/>
              <a:t>popular</a:t>
            </a:r>
          </a:p>
          <a:p>
            <a:r>
              <a:rPr lang="pl-PL" sz="4200" dirty="0" smtClean="0"/>
              <a:t>real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leak</a:t>
            </a:r>
            <a:endParaRPr lang="pl-PL" sz="4200" dirty="0" smtClean="0"/>
          </a:p>
          <a:p>
            <a:r>
              <a:rPr lang="pl-PL" sz="4200" dirty="0" err="1" smtClean="0"/>
              <a:t>block</a:t>
            </a:r>
            <a:endParaRPr lang="pl-PL" sz="4200" dirty="0" smtClean="0"/>
          </a:p>
          <a:p>
            <a:r>
              <a:rPr lang="pl-PL" sz="4200" dirty="0" err="1" smtClean="0"/>
              <a:t>use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939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ITY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2253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AGE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23031" y="953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protection</a:t>
            </a:r>
            <a:endParaRPr lang="pl-PL" sz="4200" dirty="0" smtClean="0"/>
          </a:p>
          <a:p>
            <a:r>
              <a:rPr lang="pl-PL" sz="4200" dirty="0" err="1" smtClean="0"/>
              <a:t>creation</a:t>
            </a:r>
            <a:endParaRPr lang="pl-PL" sz="4200" dirty="0" smtClean="0"/>
          </a:p>
          <a:p>
            <a:r>
              <a:rPr lang="pl-PL" sz="4200" dirty="0" err="1" smtClean="0"/>
              <a:t>exception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availability</a:t>
            </a:r>
            <a:endParaRPr lang="pl-PL" sz="4200" dirty="0" smtClean="0"/>
          </a:p>
          <a:p>
            <a:r>
              <a:rPr lang="pl-PL" sz="4200" dirty="0" err="1" smtClean="0"/>
              <a:t>popularity</a:t>
            </a:r>
            <a:endParaRPr lang="pl-PL" sz="4200" dirty="0" smtClean="0"/>
          </a:p>
          <a:p>
            <a:r>
              <a:rPr lang="pl-PL" sz="4200" dirty="0" err="1" smtClean="0"/>
              <a:t>reality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leakage</a:t>
            </a:r>
            <a:endParaRPr lang="pl-PL" sz="4200" dirty="0" smtClean="0"/>
          </a:p>
          <a:p>
            <a:r>
              <a:rPr lang="pl-PL" sz="4200" dirty="0" err="1" smtClean="0"/>
              <a:t>blockage</a:t>
            </a:r>
            <a:endParaRPr lang="pl-PL" sz="4200" dirty="0" smtClean="0"/>
          </a:p>
          <a:p>
            <a:r>
              <a:rPr lang="pl-PL" sz="4200" dirty="0" err="1" smtClean="0"/>
              <a:t>usage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69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Adjectives</a:t>
            </a:r>
            <a:r>
              <a:rPr lang="pl-PL" b="1" dirty="0" smtClean="0"/>
              <a:t>. Przymiotniki.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55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inform</a:t>
            </a:r>
            <a:endParaRPr lang="pl-PL" sz="4200" dirty="0" smtClean="0"/>
          </a:p>
          <a:p>
            <a:r>
              <a:rPr lang="pl-PL" sz="4200" dirty="0" err="1" smtClean="0"/>
              <a:t>repeat</a:t>
            </a:r>
            <a:endParaRPr lang="pl-PL" sz="4200" dirty="0" smtClean="0"/>
          </a:p>
          <a:p>
            <a:r>
              <a:rPr lang="pl-PL" sz="4200" dirty="0" err="1" smtClean="0"/>
              <a:t>offend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IVE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fashion</a:t>
            </a:r>
            <a:endParaRPr lang="pl-PL" sz="4200" dirty="0"/>
          </a:p>
          <a:p>
            <a:r>
              <a:rPr lang="pl-PL" sz="4200" dirty="0" err="1" smtClean="0"/>
              <a:t>remark</a:t>
            </a:r>
            <a:endParaRPr lang="pl-PL" sz="4200" dirty="0" smtClean="0"/>
          </a:p>
          <a:p>
            <a:r>
              <a:rPr lang="pl-PL" sz="4200" dirty="0" err="1" smtClean="0"/>
              <a:t>believe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anxiety</a:t>
            </a:r>
            <a:endParaRPr lang="pl-PL" sz="4200" dirty="0" smtClean="0"/>
          </a:p>
          <a:p>
            <a:r>
              <a:rPr lang="pl-PL" sz="4200" dirty="0" err="1" smtClean="0"/>
              <a:t>envy</a:t>
            </a:r>
            <a:endParaRPr lang="pl-PL" sz="4200" dirty="0" smtClean="0"/>
          </a:p>
          <a:p>
            <a:r>
              <a:rPr lang="pl-PL" sz="4200" dirty="0" err="1" smtClean="0"/>
              <a:t>fame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4350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ABLE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2682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OUS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84394" y="19837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informative</a:t>
            </a:r>
            <a:endParaRPr lang="pl-PL" sz="4200" dirty="0" smtClean="0"/>
          </a:p>
          <a:p>
            <a:r>
              <a:rPr lang="pl-PL" sz="4200" dirty="0" err="1" smtClean="0"/>
              <a:t>repetitive</a:t>
            </a:r>
            <a:endParaRPr lang="pl-PL" sz="4200" dirty="0" smtClean="0"/>
          </a:p>
          <a:p>
            <a:r>
              <a:rPr lang="pl-PL" sz="4200" dirty="0" err="1" smtClean="0"/>
              <a:t>offensive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fashionable</a:t>
            </a:r>
            <a:endParaRPr lang="pl-PL" sz="4200" dirty="0" smtClean="0"/>
          </a:p>
          <a:p>
            <a:r>
              <a:rPr lang="pl-PL" sz="4200" dirty="0" err="1" smtClean="0"/>
              <a:t>remarkable</a:t>
            </a:r>
            <a:endParaRPr lang="pl-PL" sz="4200" dirty="0" smtClean="0"/>
          </a:p>
          <a:p>
            <a:r>
              <a:rPr lang="pl-PL" sz="4200" dirty="0" err="1" smtClean="0"/>
              <a:t>believable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anxious</a:t>
            </a:r>
            <a:endParaRPr lang="pl-PL" sz="4200" dirty="0" smtClean="0"/>
          </a:p>
          <a:p>
            <a:r>
              <a:rPr lang="pl-PL" sz="4200" dirty="0" err="1" smtClean="0"/>
              <a:t>envious</a:t>
            </a:r>
            <a:endParaRPr lang="pl-PL" sz="4200" dirty="0" smtClean="0"/>
          </a:p>
          <a:p>
            <a:r>
              <a:rPr lang="pl-PL" sz="4200" dirty="0" err="1" smtClean="0"/>
              <a:t>famous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7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rest</a:t>
            </a:r>
            <a:endParaRPr lang="pl-PL" sz="4200" dirty="0" smtClean="0"/>
          </a:p>
          <a:p>
            <a:r>
              <a:rPr lang="pl-PL" sz="4200" dirty="0" err="1" smtClean="0"/>
              <a:t>home</a:t>
            </a:r>
            <a:endParaRPr lang="pl-PL" sz="4200" dirty="0" smtClean="0"/>
          </a:p>
          <a:p>
            <a:r>
              <a:rPr lang="pl-PL" sz="4200" dirty="0" err="1" smtClean="0"/>
              <a:t>hope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LESS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possession</a:t>
            </a:r>
            <a:endParaRPr lang="pl-PL" sz="4200" dirty="0" smtClean="0"/>
          </a:p>
          <a:p>
            <a:r>
              <a:rPr lang="pl-PL" sz="4200" dirty="0" err="1" smtClean="0"/>
              <a:t>addict</a:t>
            </a:r>
            <a:endParaRPr lang="pl-PL" sz="4200" dirty="0" smtClean="0"/>
          </a:p>
          <a:p>
            <a:r>
              <a:rPr lang="pl-PL" sz="4200" dirty="0" err="1" smtClean="0"/>
              <a:t>digest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success</a:t>
            </a:r>
            <a:endParaRPr lang="pl-PL" sz="4200" dirty="0" smtClean="0"/>
          </a:p>
          <a:p>
            <a:r>
              <a:rPr lang="pl-PL" sz="4200" dirty="0" err="1" smtClean="0"/>
              <a:t>beauty</a:t>
            </a:r>
            <a:endParaRPr lang="pl-PL" sz="4200" dirty="0" smtClean="0"/>
          </a:p>
          <a:p>
            <a:r>
              <a:rPr lang="pl-PL" sz="4200" dirty="0" err="1" smtClean="0"/>
              <a:t>stress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990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IVE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1192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FUL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10152" y="18550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restless</a:t>
            </a:r>
            <a:endParaRPr lang="pl-PL" sz="4200" dirty="0" smtClean="0"/>
          </a:p>
          <a:p>
            <a:r>
              <a:rPr lang="pl-PL" sz="4200" dirty="0" err="1" smtClean="0"/>
              <a:t>homeless</a:t>
            </a:r>
            <a:endParaRPr lang="pl-PL" sz="4200" dirty="0" smtClean="0"/>
          </a:p>
          <a:p>
            <a:r>
              <a:rPr lang="pl-PL" sz="4200" dirty="0" err="1" smtClean="0"/>
              <a:t>hopeless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possessive</a:t>
            </a:r>
            <a:endParaRPr lang="pl-PL" sz="4200" dirty="0" smtClean="0"/>
          </a:p>
          <a:p>
            <a:r>
              <a:rPr lang="pl-PL" sz="4200" dirty="0" err="1" smtClean="0"/>
              <a:t>addictive</a:t>
            </a:r>
            <a:endParaRPr lang="pl-PL" sz="4200" dirty="0" smtClean="0"/>
          </a:p>
          <a:p>
            <a:r>
              <a:rPr lang="pl-PL" sz="4200" dirty="0" err="1" smtClean="0"/>
              <a:t>digestive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successful</a:t>
            </a:r>
            <a:endParaRPr lang="pl-PL" sz="4200" dirty="0" smtClean="0"/>
          </a:p>
          <a:p>
            <a:r>
              <a:rPr lang="pl-PL" sz="4200" dirty="0" err="1" smtClean="0"/>
              <a:t>beautiful</a:t>
            </a:r>
            <a:endParaRPr lang="pl-PL" sz="4200" dirty="0" smtClean="0"/>
          </a:p>
          <a:p>
            <a:r>
              <a:rPr lang="pl-PL" sz="4200" dirty="0" err="1" smtClean="0"/>
              <a:t>stressful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17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value</a:t>
            </a:r>
            <a:endParaRPr lang="pl-PL" sz="4200" dirty="0" smtClean="0"/>
          </a:p>
          <a:p>
            <a:r>
              <a:rPr lang="pl-PL" sz="4200" dirty="0" err="1" smtClean="0"/>
              <a:t>enjoy</a:t>
            </a:r>
            <a:endParaRPr lang="pl-PL" sz="4200" dirty="0" smtClean="0"/>
          </a:p>
          <a:p>
            <a:r>
              <a:rPr lang="pl-PL" sz="4200" dirty="0" smtClean="0"/>
              <a:t>suit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ABLE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30179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nature</a:t>
            </a:r>
            <a:endParaRPr lang="pl-PL" sz="4200" dirty="0" smtClean="0"/>
          </a:p>
          <a:p>
            <a:r>
              <a:rPr lang="pl-PL" sz="4200" dirty="0" err="1" smtClean="0"/>
              <a:t>controversy</a:t>
            </a:r>
            <a:endParaRPr lang="pl-PL" sz="4200" dirty="0" smtClean="0"/>
          </a:p>
          <a:p>
            <a:r>
              <a:rPr lang="pl-PL" sz="4200" dirty="0" err="1" smtClean="0"/>
              <a:t>emotion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effect</a:t>
            </a:r>
            <a:endParaRPr lang="pl-PL" sz="4200" dirty="0" smtClean="0"/>
          </a:p>
          <a:p>
            <a:r>
              <a:rPr lang="pl-PL" sz="4200" dirty="0" err="1" smtClean="0"/>
              <a:t>destroy</a:t>
            </a:r>
            <a:endParaRPr lang="pl-PL" sz="4200" dirty="0" smtClean="0"/>
          </a:p>
          <a:p>
            <a:r>
              <a:rPr lang="pl-PL" sz="4200" dirty="0" err="1" smtClean="0"/>
              <a:t>aggression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798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AL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990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IVE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10152" y="18550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valuable</a:t>
            </a:r>
            <a:endParaRPr lang="pl-PL" sz="4200" dirty="0" smtClean="0"/>
          </a:p>
          <a:p>
            <a:r>
              <a:rPr lang="pl-PL" sz="4200" dirty="0" err="1" smtClean="0"/>
              <a:t>enjoyable</a:t>
            </a:r>
            <a:endParaRPr lang="pl-PL" sz="4200" dirty="0" smtClean="0"/>
          </a:p>
          <a:p>
            <a:r>
              <a:rPr lang="pl-PL" sz="4200" dirty="0" err="1" smtClean="0"/>
              <a:t>suitable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natural</a:t>
            </a:r>
            <a:endParaRPr lang="pl-PL" sz="4200" dirty="0" smtClean="0"/>
          </a:p>
          <a:p>
            <a:r>
              <a:rPr lang="pl-PL" sz="4200" dirty="0" err="1" smtClean="0"/>
              <a:t>controversial</a:t>
            </a:r>
            <a:endParaRPr lang="pl-PL" sz="4200" dirty="0" smtClean="0"/>
          </a:p>
          <a:p>
            <a:r>
              <a:rPr lang="pl-PL" sz="4200" dirty="0" err="1" smtClean="0"/>
              <a:t>emotional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effective</a:t>
            </a:r>
            <a:endParaRPr lang="pl-PL" sz="4200" dirty="0" smtClean="0"/>
          </a:p>
          <a:p>
            <a:r>
              <a:rPr lang="pl-PL" sz="4200" dirty="0" err="1" smtClean="0"/>
              <a:t>destructive</a:t>
            </a:r>
            <a:endParaRPr lang="pl-PL" sz="4200" dirty="0" smtClean="0"/>
          </a:p>
          <a:p>
            <a:r>
              <a:rPr lang="pl-PL" sz="4200" dirty="0" err="1" smtClean="0"/>
              <a:t>aggressive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78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Add</a:t>
            </a:r>
            <a:r>
              <a:rPr lang="pl-PL" b="1" dirty="0" smtClean="0"/>
              <a:t> the same </a:t>
            </a:r>
            <a:r>
              <a:rPr lang="pl-PL" b="1" dirty="0" err="1" smtClean="0"/>
              <a:t>suffix</a:t>
            </a:r>
            <a:r>
              <a:rPr lang="pl-PL" b="1" dirty="0" smtClean="0"/>
              <a:t> to the </a:t>
            </a:r>
            <a:r>
              <a:rPr lang="pl-PL" b="1" dirty="0" err="1" smtClean="0"/>
              <a:t>following</a:t>
            </a:r>
            <a:r>
              <a:rPr lang="pl-PL" b="1" dirty="0" smtClean="0"/>
              <a:t> </a:t>
            </a:r>
            <a:r>
              <a:rPr lang="pl-PL" b="1" dirty="0" err="1" smtClean="0"/>
              <a:t>groups</a:t>
            </a:r>
            <a:r>
              <a:rPr lang="pl-PL" b="1" dirty="0" smtClean="0"/>
              <a:t> of </a:t>
            </a:r>
            <a:r>
              <a:rPr lang="pl-PL" b="1" dirty="0" err="1" smtClean="0"/>
              <a:t>words</a:t>
            </a:r>
            <a:r>
              <a:rPr lang="pl-PL" b="1" dirty="0" smtClean="0"/>
              <a:t>. Do każdej grupy wyrazów dodaj ten sam przyrostek.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4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cooperate</a:t>
            </a:r>
            <a:endParaRPr lang="pl-PL" sz="4200" dirty="0" smtClean="0"/>
          </a:p>
          <a:p>
            <a:r>
              <a:rPr lang="pl-PL" sz="4200" dirty="0" err="1" smtClean="0"/>
              <a:t>attract</a:t>
            </a:r>
            <a:endParaRPr lang="pl-PL" sz="4200" dirty="0" smtClean="0"/>
          </a:p>
          <a:p>
            <a:r>
              <a:rPr lang="pl-PL" sz="4200" dirty="0" err="1" smtClean="0"/>
              <a:t>create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IVE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hope</a:t>
            </a:r>
            <a:endParaRPr lang="pl-PL" sz="4200" dirty="0" smtClean="0"/>
          </a:p>
          <a:p>
            <a:r>
              <a:rPr lang="pl-PL" sz="4200" dirty="0" err="1" smtClean="0"/>
              <a:t>wonder</a:t>
            </a:r>
            <a:endParaRPr lang="pl-PL" sz="4200" dirty="0" smtClean="0"/>
          </a:p>
          <a:p>
            <a:r>
              <a:rPr lang="pl-PL" sz="4200" dirty="0" err="1" smtClean="0"/>
              <a:t>peace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nation</a:t>
            </a:r>
            <a:endParaRPr lang="pl-PL" sz="4200" dirty="0" smtClean="0"/>
          </a:p>
          <a:p>
            <a:r>
              <a:rPr lang="pl-PL" sz="4200" dirty="0" smtClean="0"/>
              <a:t>influence</a:t>
            </a:r>
          </a:p>
          <a:p>
            <a:r>
              <a:rPr lang="pl-PL" sz="4200" dirty="0" err="1" smtClean="0"/>
              <a:t>culture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1192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FUL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798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AL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84395" y="13398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cooperative</a:t>
            </a:r>
            <a:endParaRPr lang="pl-PL" sz="4200" dirty="0" smtClean="0"/>
          </a:p>
          <a:p>
            <a:r>
              <a:rPr lang="pl-PL" sz="4200" dirty="0" err="1" smtClean="0"/>
              <a:t>attractive</a:t>
            </a:r>
            <a:endParaRPr lang="pl-PL" sz="4200" dirty="0" smtClean="0"/>
          </a:p>
          <a:p>
            <a:r>
              <a:rPr lang="pl-PL" sz="4200" dirty="0" err="1" smtClean="0"/>
              <a:t>creative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hopeful</a:t>
            </a:r>
            <a:endParaRPr lang="pl-PL" sz="4200" dirty="0" smtClean="0"/>
          </a:p>
          <a:p>
            <a:r>
              <a:rPr lang="pl-PL" sz="4200" dirty="0" err="1" smtClean="0"/>
              <a:t>wonderful</a:t>
            </a:r>
            <a:endParaRPr lang="pl-PL" sz="4200" dirty="0" smtClean="0"/>
          </a:p>
          <a:p>
            <a:r>
              <a:rPr lang="pl-PL" sz="4200" dirty="0" err="1" smtClean="0"/>
              <a:t>peaceful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national</a:t>
            </a:r>
            <a:endParaRPr lang="pl-PL" sz="4200" dirty="0" smtClean="0"/>
          </a:p>
          <a:p>
            <a:r>
              <a:rPr lang="pl-PL" sz="4200" dirty="0" err="1" smtClean="0"/>
              <a:t>influential</a:t>
            </a:r>
            <a:endParaRPr lang="pl-PL" sz="4200" dirty="0" smtClean="0"/>
          </a:p>
          <a:p>
            <a:r>
              <a:rPr lang="pl-PL" sz="4200" dirty="0" err="1" smtClean="0"/>
              <a:t>cultural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8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athlete</a:t>
            </a:r>
            <a:endParaRPr lang="pl-PL" sz="4200" dirty="0" smtClean="0"/>
          </a:p>
          <a:p>
            <a:r>
              <a:rPr lang="pl-PL" sz="4200" dirty="0" err="1" smtClean="0"/>
              <a:t>history</a:t>
            </a:r>
            <a:endParaRPr lang="pl-PL" sz="4200" dirty="0" smtClean="0"/>
          </a:p>
          <a:p>
            <a:r>
              <a:rPr lang="pl-PL" sz="4200" dirty="0" err="1" smtClean="0"/>
              <a:t>base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IC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child</a:t>
            </a:r>
            <a:endParaRPr lang="pl-PL" sz="4200" dirty="0" smtClean="0"/>
          </a:p>
          <a:p>
            <a:r>
              <a:rPr lang="pl-PL" sz="4200" dirty="0" err="1" smtClean="0"/>
              <a:t>self</a:t>
            </a:r>
            <a:endParaRPr lang="pl-PL" sz="4200" dirty="0" smtClean="0"/>
          </a:p>
          <a:p>
            <a:r>
              <a:rPr lang="pl-PL" sz="4200" dirty="0" err="1" smtClean="0"/>
              <a:t>fool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magic</a:t>
            </a:r>
            <a:endParaRPr lang="pl-PL" sz="4200" dirty="0" smtClean="0"/>
          </a:p>
          <a:p>
            <a:r>
              <a:rPr lang="pl-PL" sz="4200" dirty="0" err="1" smtClean="0"/>
              <a:t>logic</a:t>
            </a:r>
            <a:endParaRPr lang="pl-PL" sz="4200" dirty="0" smtClean="0"/>
          </a:p>
          <a:p>
            <a:r>
              <a:rPr lang="pl-PL" sz="4200" dirty="0" err="1" smtClean="0"/>
              <a:t>practice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005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ISH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798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AL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97274" y="15974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athletic</a:t>
            </a:r>
            <a:endParaRPr lang="pl-PL" sz="4200" dirty="0" smtClean="0"/>
          </a:p>
          <a:p>
            <a:r>
              <a:rPr lang="pl-PL" sz="4200" dirty="0" err="1" smtClean="0"/>
              <a:t>historic</a:t>
            </a:r>
            <a:endParaRPr lang="pl-PL" sz="4200" dirty="0" smtClean="0"/>
          </a:p>
          <a:p>
            <a:r>
              <a:rPr lang="pl-PL" sz="4200" dirty="0" err="1" smtClean="0"/>
              <a:t>basic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childish</a:t>
            </a:r>
            <a:endParaRPr lang="pl-PL" sz="4200" dirty="0" smtClean="0"/>
          </a:p>
          <a:p>
            <a:r>
              <a:rPr lang="pl-PL" sz="4200" dirty="0" err="1" smtClean="0"/>
              <a:t>selfish</a:t>
            </a:r>
            <a:endParaRPr lang="pl-PL" sz="4200" dirty="0" smtClean="0"/>
          </a:p>
          <a:p>
            <a:r>
              <a:rPr lang="pl-PL" sz="4200" dirty="0" err="1" smtClean="0"/>
              <a:t>foolish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magical</a:t>
            </a:r>
            <a:endParaRPr lang="pl-PL" sz="4200" dirty="0" smtClean="0"/>
          </a:p>
          <a:p>
            <a:r>
              <a:rPr lang="pl-PL" sz="4200" dirty="0" err="1" smtClean="0"/>
              <a:t>logical</a:t>
            </a:r>
            <a:endParaRPr lang="pl-PL" sz="4200" dirty="0" smtClean="0"/>
          </a:p>
          <a:p>
            <a:r>
              <a:rPr lang="pl-PL" sz="4200" dirty="0" err="1" smtClean="0"/>
              <a:t>practical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09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use</a:t>
            </a:r>
            <a:endParaRPr lang="pl-PL" sz="4200" dirty="0" smtClean="0"/>
          </a:p>
          <a:p>
            <a:r>
              <a:rPr lang="pl-PL" sz="4200" dirty="0" err="1" smtClean="0"/>
              <a:t>worth</a:t>
            </a:r>
            <a:endParaRPr lang="pl-PL" sz="4200" dirty="0" smtClean="0"/>
          </a:p>
          <a:p>
            <a:r>
              <a:rPr lang="pl-PL" sz="4200" dirty="0" err="1" smtClean="0"/>
              <a:t>price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LESS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coward</a:t>
            </a:r>
            <a:endParaRPr lang="pl-PL" sz="4200" dirty="0" smtClean="0"/>
          </a:p>
          <a:p>
            <a:r>
              <a:rPr lang="pl-PL" sz="4200" dirty="0" err="1" smtClean="0"/>
              <a:t>friend</a:t>
            </a:r>
            <a:endParaRPr lang="pl-PL" sz="4200" dirty="0" smtClean="0"/>
          </a:p>
          <a:p>
            <a:r>
              <a:rPr lang="pl-PL" sz="4200" dirty="0" err="1" smtClean="0"/>
              <a:t>year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fun</a:t>
            </a:r>
            <a:endParaRPr lang="pl-PL" sz="4200" dirty="0" smtClean="0"/>
          </a:p>
          <a:p>
            <a:r>
              <a:rPr lang="pl-PL" sz="4200" dirty="0" err="1" smtClean="0"/>
              <a:t>dirt</a:t>
            </a:r>
            <a:endParaRPr lang="pl-PL" sz="4200" dirty="0" smtClean="0"/>
          </a:p>
          <a:p>
            <a:r>
              <a:rPr lang="pl-PL" sz="4200" dirty="0" smtClean="0"/>
              <a:t>mess</a:t>
            </a:r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6923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LY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484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/>
              <a:t>Y</a:t>
            </a:r>
            <a:endParaRPr lang="pl-PL" sz="4800" dirty="0" smtClean="0"/>
          </a:p>
        </p:txBody>
      </p:sp>
      <p:sp>
        <p:nvSpPr>
          <p:cNvPr id="15" name="Prostokąt 14"/>
          <p:cNvSpPr/>
          <p:nvPr/>
        </p:nvSpPr>
        <p:spPr>
          <a:xfrm>
            <a:off x="7697273" y="15974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useless</a:t>
            </a:r>
            <a:endParaRPr lang="pl-PL" sz="4200" dirty="0" smtClean="0"/>
          </a:p>
          <a:p>
            <a:r>
              <a:rPr lang="pl-PL" sz="4200" dirty="0" err="1" smtClean="0"/>
              <a:t>worthless</a:t>
            </a:r>
            <a:endParaRPr lang="pl-PL" sz="4200" dirty="0" smtClean="0"/>
          </a:p>
          <a:p>
            <a:r>
              <a:rPr lang="pl-PL" sz="4200" dirty="0" err="1" smtClean="0"/>
              <a:t>priceless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cowardly</a:t>
            </a:r>
            <a:endParaRPr lang="pl-PL" sz="4200" dirty="0" smtClean="0"/>
          </a:p>
          <a:p>
            <a:r>
              <a:rPr lang="pl-PL" sz="4200" dirty="0" err="1" smtClean="0"/>
              <a:t>friendly</a:t>
            </a:r>
            <a:endParaRPr lang="pl-PL" sz="4200" dirty="0" smtClean="0"/>
          </a:p>
          <a:p>
            <a:r>
              <a:rPr lang="pl-PL" sz="4200" dirty="0" err="1" smtClean="0"/>
              <a:t>yearly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funny</a:t>
            </a:r>
            <a:endParaRPr lang="pl-PL" sz="4200" dirty="0" smtClean="0"/>
          </a:p>
          <a:p>
            <a:r>
              <a:rPr lang="pl-PL" sz="4200" dirty="0" err="1" smtClean="0"/>
              <a:t>dirty</a:t>
            </a:r>
            <a:endParaRPr lang="pl-PL" sz="4200" dirty="0" smtClean="0"/>
          </a:p>
          <a:p>
            <a:r>
              <a:rPr lang="pl-PL" sz="4200" dirty="0" smtClean="0"/>
              <a:t>messy</a:t>
            </a:r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0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amuse</a:t>
            </a:r>
            <a:endParaRPr lang="pl-PL" sz="4200" dirty="0" smtClean="0"/>
          </a:p>
          <a:p>
            <a:r>
              <a:rPr lang="pl-PL" sz="4200" dirty="0" err="1" smtClean="0"/>
              <a:t>entertain</a:t>
            </a:r>
            <a:endParaRPr lang="pl-PL" sz="4200" dirty="0" smtClean="0"/>
          </a:p>
          <a:p>
            <a:r>
              <a:rPr lang="pl-PL" sz="4200" dirty="0" err="1" smtClean="0"/>
              <a:t>surprise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59121" y="528034"/>
            <a:ext cx="20863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ING/ED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568226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poison</a:t>
            </a:r>
            <a:endParaRPr lang="pl-PL" sz="4200" dirty="0" smtClean="0"/>
          </a:p>
          <a:p>
            <a:r>
              <a:rPr lang="pl-PL" sz="4200" dirty="0" err="1" smtClean="0"/>
              <a:t>danger</a:t>
            </a:r>
            <a:endParaRPr lang="pl-PL" sz="4200" dirty="0" smtClean="0"/>
          </a:p>
          <a:p>
            <a:r>
              <a:rPr lang="pl-PL" sz="4200" dirty="0" err="1" smtClean="0"/>
              <a:t>ambition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tact</a:t>
            </a:r>
            <a:endParaRPr lang="pl-PL" sz="4200" dirty="0" smtClean="0"/>
          </a:p>
          <a:p>
            <a:r>
              <a:rPr lang="pl-PL" sz="4200" dirty="0" err="1" smtClean="0"/>
              <a:t>joy</a:t>
            </a:r>
            <a:endParaRPr lang="pl-PL" sz="4200" dirty="0" smtClean="0"/>
          </a:p>
          <a:p>
            <a:r>
              <a:rPr lang="pl-PL" sz="4200" dirty="0" err="1" smtClean="0"/>
              <a:t>meaning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2682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OUS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1192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FUL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84395" y="417320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400" dirty="0" err="1"/>
              <a:t>a</a:t>
            </a:r>
            <a:r>
              <a:rPr lang="pl-PL" sz="3400" dirty="0" err="1" smtClean="0"/>
              <a:t>musing</a:t>
            </a:r>
            <a:r>
              <a:rPr lang="pl-PL" sz="3400" dirty="0" smtClean="0"/>
              <a:t>/</a:t>
            </a:r>
            <a:r>
              <a:rPr lang="pl-PL" sz="3400" dirty="0" err="1" smtClean="0"/>
              <a:t>amused</a:t>
            </a:r>
            <a:endParaRPr lang="pl-PL" sz="3400" dirty="0" smtClean="0"/>
          </a:p>
          <a:p>
            <a:r>
              <a:rPr lang="pl-PL" sz="3400" dirty="0" err="1" smtClean="0"/>
              <a:t>entertaining</a:t>
            </a:r>
            <a:r>
              <a:rPr lang="pl-PL" sz="3400" dirty="0" smtClean="0"/>
              <a:t>/</a:t>
            </a:r>
            <a:r>
              <a:rPr lang="pl-PL" sz="3400" dirty="0" err="1" smtClean="0"/>
              <a:t>entertained</a:t>
            </a:r>
            <a:endParaRPr lang="pl-PL" sz="3400" dirty="0" smtClean="0"/>
          </a:p>
          <a:p>
            <a:r>
              <a:rPr lang="pl-PL" sz="3400" dirty="0" err="1"/>
              <a:t>s</a:t>
            </a:r>
            <a:r>
              <a:rPr lang="pl-PL" sz="3400" dirty="0" err="1" smtClean="0"/>
              <a:t>urprising</a:t>
            </a:r>
            <a:r>
              <a:rPr lang="pl-PL" sz="3400" dirty="0" smtClean="0"/>
              <a:t>/</a:t>
            </a:r>
            <a:r>
              <a:rPr lang="pl-PL" sz="3400" dirty="0" err="1" smtClean="0"/>
              <a:t>surprised</a:t>
            </a:r>
            <a:endParaRPr lang="pl-PL" sz="34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poisonous</a:t>
            </a:r>
            <a:endParaRPr lang="pl-PL" sz="4200" dirty="0" smtClean="0"/>
          </a:p>
          <a:p>
            <a:r>
              <a:rPr lang="pl-PL" sz="4200" dirty="0" err="1" smtClean="0"/>
              <a:t>dangerous</a:t>
            </a:r>
            <a:endParaRPr lang="pl-PL" sz="4200" dirty="0" smtClean="0"/>
          </a:p>
          <a:p>
            <a:r>
              <a:rPr lang="pl-PL" sz="4200" dirty="0" err="1" smtClean="0"/>
              <a:t>ambitious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tactful</a:t>
            </a:r>
            <a:endParaRPr lang="pl-PL" sz="4200" dirty="0" smtClean="0"/>
          </a:p>
          <a:p>
            <a:r>
              <a:rPr lang="pl-PL" sz="4200" dirty="0" err="1" smtClean="0"/>
              <a:t>joyful</a:t>
            </a:r>
            <a:endParaRPr lang="pl-PL" sz="4200" dirty="0" smtClean="0"/>
          </a:p>
          <a:p>
            <a:r>
              <a:rPr lang="pl-PL" sz="4200" dirty="0" err="1" smtClean="0"/>
              <a:t>meaningful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0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ignore</a:t>
            </a:r>
            <a:endParaRPr lang="pl-PL" sz="4200" dirty="0" smtClean="0"/>
          </a:p>
          <a:p>
            <a:r>
              <a:rPr lang="pl-PL" sz="4200" dirty="0" err="1" smtClean="0"/>
              <a:t>please</a:t>
            </a:r>
            <a:endParaRPr lang="pl-PL" sz="4200" dirty="0" smtClean="0"/>
          </a:p>
          <a:p>
            <a:r>
              <a:rPr lang="pl-PL" sz="4200" dirty="0" err="1" smtClean="0"/>
              <a:t>resist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ANT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accident</a:t>
            </a:r>
            <a:endParaRPr lang="pl-PL" sz="4200" dirty="0" smtClean="0"/>
          </a:p>
          <a:p>
            <a:r>
              <a:rPr lang="pl-PL" sz="4200" dirty="0" err="1" smtClean="0"/>
              <a:t>profession</a:t>
            </a:r>
            <a:endParaRPr lang="pl-PL" sz="4200" dirty="0" smtClean="0"/>
          </a:p>
          <a:p>
            <a:r>
              <a:rPr lang="pl-PL" sz="4200" dirty="0" err="1" smtClean="0"/>
              <a:t>society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obey</a:t>
            </a:r>
            <a:endParaRPr lang="pl-PL" sz="4200" dirty="0" smtClean="0"/>
          </a:p>
          <a:p>
            <a:r>
              <a:rPr lang="pl-PL" sz="4200" dirty="0" err="1" smtClean="0"/>
              <a:t>depend</a:t>
            </a:r>
            <a:endParaRPr lang="pl-PL" sz="4200" dirty="0" smtClean="0"/>
          </a:p>
          <a:p>
            <a:r>
              <a:rPr lang="pl-PL" sz="4200" dirty="0" err="1" smtClean="0"/>
              <a:t>differ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798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AL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183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ENT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10152" y="15974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smtClean="0"/>
              <a:t>ignorant</a:t>
            </a:r>
          </a:p>
          <a:p>
            <a:r>
              <a:rPr lang="pl-PL" sz="4200" dirty="0" err="1" smtClean="0"/>
              <a:t>pleasant</a:t>
            </a:r>
            <a:endParaRPr lang="pl-PL" sz="4200" dirty="0" smtClean="0"/>
          </a:p>
          <a:p>
            <a:r>
              <a:rPr lang="pl-PL" sz="4200" dirty="0" err="1" smtClean="0"/>
              <a:t>resistant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accidental</a:t>
            </a:r>
            <a:endParaRPr lang="pl-PL" sz="4200" dirty="0" smtClean="0"/>
          </a:p>
          <a:p>
            <a:r>
              <a:rPr lang="pl-PL" sz="4200" dirty="0" err="1" smtClean="0"/>
              <a:t>professional</a:t>
            </a:r>
            <a:endParaRPr lang="pl-PL" sz="4200" dirty="0" smtClean="0"/>
          </a:p>
          <a:p>
            <a:r>
              <a:rPr lang="pl-PL" sz="4200" dirty="0" err="1" smtClean="0"/>
              <a:t>social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obedient</a:t>
            </a:r>
            <a:endParaRPr lang="pl-PL" sz="4200" dirty="0" smtClean="0"/>
          </a:p>
          <a:p>
            <a:r>
              <a:rPr lang="pl-PL" sz="4200" dirty="0" smtClean="0"/>
              <a:t>dependent</a:t>
            </a:r>
          </a:p>
          <a:p>
            <a:r>
              <a:rPr lang="pl-PL" sz="4200" dirty="0" err="1" smtClean="0"/>
              <a:t>different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80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Verbs</a:t>
            </a:r>
            <a:r>
              <a:rPr lang="pl-PL" b="1" dirty="0" smtClean="0"/>
              <a:t>. Czasowniki.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4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simple</a:t>
            </a:r>
            <a:endParaRPr lang="pl-PL" sz="4200" dirty="0" smtClean="0"/>
          </a:p>
          <a:p>
            <a:r>
              <a:rPr lang="pl-PL" sz="4200" dirty="0" err="1" smtClean="0"/>
              <a:t>example</a:t>
            </a:r>
            <a:endParaRPr lang="pl-PL" sz="4200" dirty="0" smtClean="0"/>
          </a:p>
          <a:p>
            <a:r>
              <a:rPr lang="pl-PL" sz="4200" dirty="0" err="1" smtClean="0"/>
              <a:t>just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IFY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wide</a:t>
            </a:r>
            <a:endParaRPr lang="pl-PL" sz="4200" dirty="0" smtClean="0"/>
          </a:p>
          <a:p>
            <a:r>
              <a:rPr lang="pl-PL" sz="4200" dirty="0" err="1" smtClean="0"/>
              <a:t>broad</a:t>
            </a:r>
            <a:endParaRPr lang="pl-PL" sz="4200" dirty="0" smtClean="0"/>
          </a:p>
          <a:p>
            <a:r>
              <a:rPr lang="pl-PL" sz="4200" dirty="0" err="1" smtClean="0"/>
              <a:t>tight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active</a:t>
            </a:r>
            <a:endParaRPr lang="pl-PL" sz="4200" dirty="0" smtClean="0"/>
          </a:p>
          <a:p>
            <a:r>
              <a:rPr lang="pl-PL" sz="4000" dirty="0" err="1" smtClean="0"/>
              <a:t>communicative</a:t>
            </a:r>
            <a:endParaRPr lang="pl-PL" sz="4000" dirty="0" smtClean="0"/>
          </a:p>
          <a:p>
            <a:r>
              <a:rPr lang="pl-PL" sz="4200" dirty="0" err="1" smtClean="0"/>
              <a:t>hesitation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883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EN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0935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ATE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10152" y="15974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simplify</a:t>
            </a:r>
            <a:endParaRPr lang="pl-PL" sz="4200" dirty="0" smtClean="0"/>
          </a:p>
          <a:p>
            <a:r>
              <a:rPr lang="pl-PL" sz="4200" dirty="0" err="1" smtClean="0"/>
              <a:t>exemplify</a:t>
            </a:r>
            <a:endParaRPr lang="pl-PL" sz="4200" dirty="0" smtClean="0"/>
          </a:p>
          <a:p>
            <a:r>
              <a:rPr lang="pl-PL" sz="4200" dirty="0" err="1" smtClean="0"/>
              <a:t>justify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widen</a:t>
            </a:r>
            <a:endParaRPr lang="pl-PL" sz="4200" dirty="0" smtClean="0"/>
          </a:p>
          <a:p>
            <a:r>
              <a:rPr lang="pl-PL" sz="4200" dirty="0" err="1" smtClean="0"/>
              <a:t>broaden</a:t>
            </a:r>
            <a:endParaRPr lang="pl-PL" sz="4200" dirty="0" smtClean="0"/>
          </a:p>
          <a:p>
            <a:r>
              <a:rPr lang="pl-PL" sz="4200" dirty="0" err="1" smtClean="0"/>
              <a:t>tighten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activate</a:t>
            </a:r>
            <a:endParaRPr lang="pl-PL" sz="4200" dirty="0" smtClean="0"/>
          </a:p>
          <a:p>
            <a:r>
              <a:rPr lang="pl-PL" sz="4200" dirty="0" err="1" smtClean="0"/>
              <a:t>communicate</a:t>
            </a:r>
            <a:endParaRPr lang="pl-PL" sz="4200" dirty="0" smtClean="0"/>
          </a:p>
          <a:p>
            <a:r>
              <a:rPr lang="pl-PL" sz="4200" dirty="0" err="1" smtClean="0"/>
              <a:t>hesitate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Nouns</a:t>
            </a:r>
            <a:r>
              <a:rPr lang="pl-PL" b="1" dirty="0" smtClean="0"/>
              <a:t>. Rzeczowniki.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9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neighbour</a:t>
            </a:r>
            <a:endParaRPr lang="pl-PL" sz="4200" dirty="0" smtClean="0"/>
          </a:p>
          <a:p>
            <a:r>
              <a:rPr lang="pl-PL" sz="4200" dirty="0" err="1" smtClean="0"/>
              <a:t>adult</a:t>
            </a:r>
            <a:endParaRPr lang="pl-PL" sz="4200" dirty="0" smtClean="0"/>
          </a:p>
          <a:p>
            <a:r>
              <a:rPr lang="pl-PL" sz="4200" dirty="0" err="1" smtClean="0"/>
              <a:t>child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HOOD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/>
              <a:t>p</a:t>
            </a:r>
            <a:r>
              <a:rPr lang="pl-PL" sz="4200" dirty="0" err="1" smtClean="0"/>
              <a:t>refer</a:t>
            </a:r>
            <a:endParaRPr lang="pl-PL" sz="4200" dirty="0" smtClean="0"/>
          </a:p>
          <a:p>
            <a:r>
              <a:rPr lang="pl-PL" sz="4200" dirty="0" err="1"/>
              <a:t>d</a:t>
            </a:r>
            <a:r>
              <a:rPr lang="pl-PL" sz="4200" dirty="0" err="1" smtClean="0"/>
              <a:t>efend</a:t>
            </a:r>
            <a:endParaRPr lang="pl-PL" sz="4200" dirty="0" smtClean="0"/>
          </a:p>
          <a:p>
            <a:r>
              <a:rPr lang="pl-PL" sz="4200" dirty="0" err="1" smtClean="0"/>
              <a:t>patient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/>
              <a:t>i</a:t>
            </a:r>
            <a:r>
              <a:rPr lang="pl-PL" sz="4200" dirty="0" err="1" smtClean="0"/>
              <a:t>mportant</a:t>
            </a:r>
            <a:endParaRPr lang="pl-PL" sz="4200" dirty="0" smtClean="0"/>
          </a:p>
          <a:p>
            <a:r>
              <a:rPr lang="pl-PL" sz="4200" dirty="0" err="1"/>
              <a:t>s</a:t>
            </a:r>
            <a:r>
              <a:rPr lang="pl-PL" sz="4200" dirty="0" err="1" smtClean="0"/>
              <a:t>ignificant</a:t>
            </a:r>
            <a:endParaRPr lang="pl-PL" sz="4200" dirty="0" smtClean="0"/>
          </a:p>
          <a:p>
            <a:r>
              <a:rPr lang="pl-PL" sz="4200" dirty="0" smtClean="0"/>
              <a:t>tolerant</a:t>
            </a:r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5135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ENCE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568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ANCE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97273" y="19837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/>
              <a:t>n</a:t>
            </a:r>
            <a:r>
              <a:rPr lang="pl-PL" sz="4200" dirty="0" err="1" smtClean="0"/>
              <a:t>eighbourhood</a:t>
            </a:r>
            <a:endParaRPr lang="pl-PL" sz="4200" dirty="0" smtClean="0"/>
          </a:p>
          <a:p>
            <a:r>
              <a:rPr lang="pl-PL" sz="4200" dirty="0" err="1"/>
              <a:t>a</a:t>
            </a:r>
            <a:r>
              <a:rPr lang="pl-PL" sz="4200" dirty="0" err="1" smtClean="0"/>
              <a:t>dulthood</a:t>
            </a:r>
            <a:endParaRPr lang="pl-PL" sz="4200" dirty="0" smtClean="0"/>
          </a:p>
          <a:p>
            <a:r>
              <a:rPr lang="pl-PL" sz="4200" dirty="0" err="1" smtClean="0"/>
              <a:t>childhood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/>
              <a:t>p</a:t>
            </a:r>
            <a:r>
              <a:rPr lang="pl-PL" sz="4200" dirty="0" err="1" smtClean="0"/>
              <a:t>reference</a:t>
            </a:r>
            <a:endParaRPr lang="pl-PL" sz="4200" dirty="0" smtClean="0"/>
          </a:p>
          <a:p>
            <a:r>
              <a:rPr lang="pl-PL" sz="4200" dirty="0" err="1"/>
              <a:t>d</a:t>
            </a:r>
            <a:r>
              <a:rPr lang="pl-PL" sz="4200" dirty="0" err="1" smtClean="0"/>
              <a:t>efence</a:t>
            </a:r>
            <a:endParaRPr lang="pl-PL" sz="4200" dirty="0" smtClean="0"/>
          </a:p>
          <a:p>
            <a:r>
              <a:rPr lang="pl-PL" sz="4200" dirty="0" err="1" smtClean="0"/>
              <a:t>patience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/>
              <a:t>i</a:t>
            </a:r>
            <a:r>
              <a:rPr lang="pl-PL" sz="4200" dirty="0" err="1" smtClean="0"/>
              <a:t>mportance</a:t>
            </a:r>
            <a:endParaRPr lang="pl-PL" sz="4200" dirty="0" smtClean="0"/>
          </a:p>
          <a:p>
            <a:r>
              <a:rPr lang="pl-PL" sz="4200" dirty="0" err="1"/>
              <a:t>s</a:t>
            </a:r>
            <a:r>
              <a:rPr lang="pl-PL" sz="4200" dirty="0" err="1" smtClean="0"/>
              <a:t>ignificance</a:t>
            </a:r>
            <a:endParaRPr lang="pl-PL" sz="4200" dirty="0" smtClean="0"/>
          </a:p>
          <a:p>
            <a:r>
              <a:rPr lang="pl-PL" sz="4200" dirty="0" err="1" smtClean="0"/>
              <a:t>tolerance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45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retire</a:t>
            </a:r>
            <a:endParaRPr lang="pl-PL" sz="4200" dirty="0" smtClean="0"/>
          </a:p>
          <a:p>
            <a:r>
              <a:rPr lang="pl-PL" sz="4200" dirty="0" err="1" smtClean="0"/>
              <a:t>engage</a:t>
            </a:r>
            <a:endParaRPr lang="pl-PL" sz="4200" dirty="0" smtClean="0"/>
          </a:p>
          <a:p>
            <a:r>
              <a:rPr lang="pl-PL" sz="4200" dirty="0" err="1" smtClean="0"/>
              <a:t>embarrass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MENT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satisfy</a:t>
            </a:r>
            <a:endParaRPr lang="pl-PL" sz="4200" dirty="0" smtClean="0"/>
          </a:p>
          <a:p>
            <a:r>
              <a:rPr lang="pl-PL" sz="4200" dirty="0" err="1" smtClean="0"/>
              <a:t>qualify</a:t>
            </a:r>
            <a:endParaRPr lang="pl-PL" sz="4200" dirty="0" smtClean="0"/>
          </a:p>
          <a:p>
            <a:r>
              <a:rPr lang="pl-PL" sz="4200" dirty="0" err="1" smtClean="0"/>
              <a:t>apply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fit</a:t>
            </a:r>
            <a:endParaRPr lang="pl-PL" sz="4200" dirty="0" smtClean="0"/>
          </a:p>
          <a:p>
            <a:r>
              <a:rPr lang="pl-PL" sz="4200" dirty="0" smtClean="0"/>
              <a:t>happy</a:t>
            </a:r>
          </a:p>
          <a:p>
            <a:r>
              <a:rPr lang="pl-PL" sz="4200" dirty="0" err="1" smtClean="0"/>
              <a:t>homeless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4446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TION</a:t>
            </a:r>
            <a:endParaRPr lang="pl-PL" sz="4800" dirty="0" smtClean="0"/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441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NESS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23031" y="953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retirement</a:t>
            </a:r>
            <a:endParaRPr lang="pl-PL" sz="4200" dirty="0" smtClean="0"/>
          </a:p>
          <a:p>
            <a:r>
              <a:rPr lang="pl-PL" sz="4200" dirty="0" smtClean="0"/>
              <a:t>engagement</a:t>
            </a:r>
          </a:p>
          <a:p>
            <a:r>
              <a:rPr lang="pl-PL" sz="4200" dirty="0" err="1" smtClean="0"/>
              <a:t>embarrassment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satisfaction</a:t>
            </a:r>
            <a:endParaRPr lang="pl-PL" sz="4200" dirty="0" smtClean="0"/>
          </a:p>
          <a:p>
            <a:r>
              <a:rPr lang="pl-PL" sz="4200" dirty="0" err="1" smtClean="0"/>
              <a:t>qualification</a:t>
            </a:r>
            <a:endParaRPr lang="pl-PL" sz="4200" dirty="0" smtClean="0"/>
          </a:p>
          <a:p>
            <a:r>
              <a:rPr lang="pl-PL" sz="4200" dirty="0" err="1" smtClean="0"/>
              <a:t>application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smtClean="0"/>
              <a:t>fitness</a:t>
            </a:r>
          </a:p>
          <a:p>
            <a:r>
              <a:rPr lang="pl-PL" sz="4200" dirty="0" err="1" smtClean="0"/>
              <a:t>happiness</a:t>
            </a:r>
            <a:endParaRPr lang="pl-PL" sz="4200" dirty="0" smtClean="0"/>
          </a:p>
          <a:p>
            <a:r>
              <a:rPr lang="pl-PL" sz="4200" dirty="0" err="1" smtClean="0"/>
              <a:t>homelessness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51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invite</a:t>
            </a:r>
            <a:endParaRPr lang="pl-PL" sz="4200" dirty="0" smtClean="0"/>
          </a:p>
          <a:p>
            <a:r>
              <a:rPr lang="pl-PL" sz="4200" dirty="0" err="1" smtClean="0"/>
              <a:t>admire</a:t>
            </a:r>
            <a:endParaRPr lang="pl-PL" sz="4200" dirty="0" smtClean="0"/>
          </a:p>
          <a:p>
            <a:r>
              <a:rPr lang="pl-PL" sz="4200" dirty="0" err="1" smtClean="0"/>
              <a:t>congratulate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ATION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smtClean="0"/>
              <a:t>major</a:t>
            </a:r>
          </a:p>
          <a:p>
            <a:r>
              <a:rPr lang="pl-PL" sz="4200" dirty="0" smtClean="0"/>
              <a:t>minor</a:t>
            </a:r>
          </a:p>
          <a:p>
            <a:r>
              <a:rPr lang="pl-PL" sz="4200" dirty="0" err="1" smtClean="0"/>
              <a:t>nation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guide</a:t>
            </a:r>
            <a:endParaRPr lang="pl-PL" sz="4200" dirty="0" smtClean="0"/>
          </a:p>
          <a:p>
            <a:r>
              <a:rPr lang="pl-PL" sz="4200" dirty="0" err="1" smtClean="0"/>
              <a:t>distant</a:t>
            </a:r>
            <a:endParaRPr lang="pl-PL" sz="4200" dirty="0" smtClean="0"/>
          </a:p>
          <a:p>
            <a:r>
              <a:rPr lang="pl-PL" sz="4200" dirty="0" err="1" smtClean="0"/>
              <a:t>perform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939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ITY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568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ANCE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84395" y="17262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invitation</a:t>
            </a:r>
            <a:endParaRPr lang="pl-PL" sz="4200" dirty="0" smtClean="0"/>
          </a:p>
          <a:p>
            <a:r>
              <a:rPr lang="pl-PL" sz="4200" dirty="0" err="1" smtClean="0"/>
              <a:t>admiration</a:t>
            </a:r>
            <a:endParaRPr lang="pl-PL" sz="4200" dirty="0" smtClean="0"/>
          </a:p>
          <a:p>
            <a:r>
              <a:rPr lang="pl-PL" sz="4200" dirty="0" err="1" smtClean="0"/>
              <a:t>congratulation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majority</a:t>
            </a:r>
            <a:endParaRPr lang="pl-PL" sz="4200" dirty="0" smtClean="0"/>
          </a:p>
          <a:p>
            <a:r>
              <a:rPr lang="pl-PL" sz="4200" dirty="0" err="1" smtClean="0"/>
              <a:t>minority</a:t>
            </a:r>
            <a:endParaRPr lang="pl-PL" sz="4200" dirty="0" smtClean="0"/>
          </a:p>
          <a:p>
            <a:r>
              <a:rPr lang="pl-PL" sz="4200" dirty="0" err="1" smtClean="0"/>
              <a:t>nationality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guidance</a:t>
            </a:r>
            <a:endParaRPr lang="pl-PL" sz="4200" dirty="0" smtClean="0"/>
          </a:p>
          <a:p>
            <a:r>
              <a:rPr lang="pl-PL" sz="4200" dirty="0" err="1" smtClean="0"/>
              <a:t>distance</a:t>
            </a:r>
            <a:endParaRPr lang="pl-PL" sz="4200" dirty="0" smtClean="0"/>
          </a:p>
          <a:p>
            <a:r>
              <a:rPr lang="pl-PL" sz="4200" dirty="0" smtClean="0"/>
              <a:t>performance</a:t>
            </a:r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78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anticipate</a:t>
            </a:r>
            <a:endParaRPr lang="pl-PL" sz="4200" dirty="0" smtClean="0"/>
          </a:p>
          <a:p>
            <a:r>
              <a:rPr lang="pl-PL" sz="4200" dirty="0" err="1" smtClean="0"/>
              <a:t>communicate</a:t>
            </a:r>
            <a:endParaRPr lang="pl-PL" sz="4200" dirty="0" smtClean="0"/>
          </a:p>
          <a:p>
            <a:r>
              <a:rPr lang="pl-PL" sz="4200" dirty="0" err="1" smtClean="0"/>
              <a:t>present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ION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encourage</a:t>
            </a:r>
            <a:endParaRPr lang="pl-PL" sz="4200" dirty="0" smtClean="0"/>
          </a:p>
          <a:p>
            <a:r>
              <a:rPr lang="pl-PL" sz="4200" dirty="0" err="1" smtClean="0"/>
              <a:t>invest</a:t>
            </a:r>
            <a:endParaRPr lang="pl-PL" sz="4200" dirty="0" smtClean="0"/>
          </a:p>
          <a:p>
            <a:r>
              <a:rPr lang="pl-PL" sz="4200" dirty="0" err="1" smtClean="0"/>
              <a:t>achieve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clear</a:t>
            </a:r>
            <a:endParaRPr lang="pl-PL" sz="4200" dirty="0" smtClean="0"/>
          </a:p>
          <a:p>
            <a:r>
              <a:rPr lang="pl-PL" sz="4200" dirty="0" err="1" smtClean="0"/>
              <a:t>obese</a:t>
            </a:r>
            <a:endParaRPr lang="pl-PL" sz="4200" dirty="0" smtClean="0"/>
          </a:p>
          <a:p>
            <a:r>
              <a:rPr lang="pl-PL" sz="4200" dirty="0" smtClean="0"/>
              <a:t>real</a:t>
            </a:r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7091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MENT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939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ITY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97274" y="14686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anticipation</a:t>
            </a:r>
            <a:endParaRPr lang="pl-PL" sz="4200" dirty="0" smtClean="0"/>
          </a:p>
          <a:p>
            <a:r>
              <a:rPr lang="pl-PL" sz="4200" dirty="0" err="1" smtClean="0"/>
              <a:t>communication</a:t>
            </a:r>
            <a:endParaRPr lang="pl-PL" sz="4200" dirty="0" smtClean="0"/>
          </a:p>
          <a:p>
            <a:r>
              <a:rPr lang="pl-PL" sz="4200" dirty="0" err="1" smtClean="0"/>
              <a:t>presentation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encouragement</a:t>
            </a:r>
            <a:endParaRPr lang="pl-PL" sz="4200" dirty="0" smtClean="0"/>
          </a:p>
          <a:p>
            <a:r>
              <a:rPr lang="pl-PL" sz="4200" dirty="0" smtClean="0"/>
              <a:t>investment</a:t>
            </a:r>
          </a:p>
          <a:p>
            <a:r>
              <a:rPr lang="pl-PL" sz="4200" dirty="0" err="1" smtClean="0"/>
              <a:t>achievement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clarity</a:t>
            </a:r>
            <a:endParaRPr lang="pl-PL" sz="4200" dirty="0" smtClean="0"/>
          </a:p>
          <a:p>
            <a:r>
              <a:rPr lang="pl-PL" sz="4200" dirty="0" err="1" smtClean="0"/>
              <a:t>obesity</a:t>
            </a:r>
            <a:endParaRPr lang="pl-PL" sz="4200" dirty="0" smtClean="0"/>
          </a:p>
          <a:p>
            <a:r>
              <a:rPr lang="pl-PL" sz="4200" dirty="0" err="1" smtClean="0"/>
              <a:t>reality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8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generous</a:t>
            </a:r>
            <a:endParaRPr lang="pl-PL" sz="4200" dirty="0" smtClean="0"/>
          </a:p>
          <a:p>
            <a:r>
              <a:rPr lang="pl-PL" sz="4200" dirty="0" err="1" smtClean="0"/>
              <a:t>similar</a:t>
            </a:r>
            <a:endParaRPr lang="pl-PL" sz="4200" dirty="0" smtClean="0"/>
          </a:p>
          <a:p>
            <a:r>
              <a:rPr lang="pl-PL" sz="4200" dirty="0" smtClean="0"/>
              <a:t>modern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ITY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citizen</a:t>
            </a:r>
            <a:endParaRPr lang="pl-PL" sz="4200" dirty="0" smtClean="0"/>
          </a:p>
          <a:p>
            <a:r>
              <a:rPr lang="pl-PL" sz="4200" dirty="0" err="1" smtClean="0"/>
              <a:t>friend</a:t>
            </a:r>
            <a:endParaRPr lang="pl-PL" sz="4200" dirty="0" smtClean="0"/>
          </a:p>
          <a:p>
            <a:r>
              <a:rPr lang="pl-PL" sz="4200" dirty="0" err="1" smtClean="0"/>
              <a:t>relation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sculpt</a:t>
            </a:r>
            <a:endParaRPr lang="pl-PL" sz="4200" dirty="0" smtClean="0"/>
          </a:p>
          <a:p>
            <a:r>
              <a:rPr lang="pl-PL" sz="4200" dirty="0" err="1" smtClean="0"/>
              <a:t>decorate</a:t>
            </a:r>
            <a:endParaRPr lang="pl-PL" sz="4200" dirty="0" smtClean="0"/>
          </a:p>
          <a:p>
            <a:r>
              <a:rPr lang="pl-PL" sz="4200" dirty="0" err="1" smtClean="0"/>
              <a:t>compete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13227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SHIP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OR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723031" y="953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generosity</a:t>
            </a:r>
            <a:endParaRPr lang="pl-PL" sz="4200" dirty="0" smtClean="0"/>
          </a:p>
          <a:p>
            <a:r>
              <a:rPr lang="pl-PL" sz="4200" dirty="0" err="1" smtClean="0"/>
              <a:t>similarity</a:t>
            </a:r>
            <a:endParaRPr lang="pl-PL" sz="4200" dirty="0" smtClean="0"/>
          </a:p>
          <a:p>
            <a:r>
              <a:rPr lang="pl-PL" sz="4200" dirty="0" err="1" smtClean="0"/>
              <a:t>modernity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citizenship</a:t>
            </a:r>
            <a:endParaRPr lang="pl-PL" sz="4200" dirty="0" smtClean="0"/>
          </a:p>
          <a:p>
            <a:r>
              <a:rPr lang="pl-PL" sz="4200" dirty="0" err="1" smtClean="0"/>
              <a:t>friendship</a:t>
            </a:r>
            <a:endParaRPr lang="pl-PL" sz="4200" dirty="0" smtClean="0"/>
          </a:p>
          <a:p>
            <a:r>
              <a:rPr lang="pl-PL" sz="4200" dirty="0" err="1" smtClean="0"/>
              <a:t>relationship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sculptor</a:t>
            </a:r>
            <a:endParaRPr lang="pl-PL" sz="4200" dirty="0" smtClean="0"/>
          </a:p>
          <a:p>
            <a:r>
              <a:rPr lang="pl-PL" sz="4200" dirty="0" err="1" smtClean="0"/>
              <a:t>decorator</a:t>
            </a:r>
            <a:endParaRPr lang="pl-PL" sz="4200" dirty="0" smtClean="0"/>
          </a:p>
          <a:p>
            <a:r>
              <a:rPr lang="pl-PL" sz="4200" dirty="0" err="1" smtClean="0"/>
              <a:t>competitor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6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0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8338" y="128790"/>
            <a:ext cx="3232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200" dirty="0" err="1" smtClean="0"/>
              <a:t>employ</a:t>
            </a:r>
            <a:endParaRPr lang="pl-PL" sz="4200" dirty="0" smtClean="0"/>
          </a:p>
          <a:p>
            <a:r>
              <a:rPr lang="pl-PL" sz="4200" dirty="0" err="1" smtClean="0"/>
              <a:t>require</a:t>
            </a:r>
            <a:endParaRPr lang="pl-PL" sz="4200" dirty="0" smtClean="0"/>
          </a:p>
          <a:p>
            <a:r>
              <a:rPr lang="pl-PL" sz="4200" dirty="0" err="1" smtClean="0"/>
              <a:t>announce</a:t>
            </a:r>
            <a:endParaRPr lang="pl-PL" sz="42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97758" y="528034"/>
            <a:ext cx="19060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4800" dirty="0" smtClean="0"/>
              <a:t>MENT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6323528" y="1210613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39651" y="2426423"/>
            <a:ext cx="2605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200" dirty="0" err="1" smtClean="0"/>
              <a:t>novel</a:t>
            </a:r>
            <a:endParaRPr lang="pl-PL" sz="4200" dirty="0" smtClean="0"/>
          </a:p>
          <a:p>
            <a:r>
              <a:rPr lang="pl-PL" sz="4200" dirty="0" smtClean="0"/>
              <a:t>style</a:t>
            </a:r>
          </a:p>
          <a:p>
            <a:r>
              <a:rPr lang="pl-PL" sz="4200" dirty="0" err="1" smtClean="0"/>
              <a:t>optimism</a:t>
            </a:r>
            <a:endParaRPr lang="pl-PL" sz="4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639651" y="482667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inherit</a:t>
            </a:r>
            <a:endParaRPr lang="pl-PL" sz="4200" dirty="0" smtClean="0"/>
          </a:p>
          <a:p>
            <a:r>
              <a:rPr lang="pl-PL" sz="4200" dirty="0" err="1" smtClean="0"/>
              <a:t>attend</a:t>
            </a:r>
            <a:endParaRPr lang="pl-PL" sz="4200" dirty="0" smtClean="0"/>
          </a:p>
          <a:p>
            <a:r>
              <a:rPr lang="pl-PL" sz="4200" dirty="0" err="1" smtClean="0"/>
              <a:t>appear</a:t>
            </a:r>
            <a:endParaRPr lang="pl-PL" sz="4200" dirty="0" smtClean="0"/>
          </a:p>
        </p:txBody>
      </p:sp>
      <p:sp>
        <p:nvSpPr>
          <p:cNvPr id="11" name="Strzałka w prawo 10"/>
          <p:cNvSpPr/>
          <p:nvPr/>
        </p:nvSpPr>
        <p:spPr>
          <a:xfrm>
            <a:off x="6269866" y="312742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308502" y="5535770"/>
            <a:ext cx="1068946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4600329" y="2960999"/>
            <a:ext cx="917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IST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561693" y="5407985"/>
            <a:ext cx="1568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dirty="0" smtClean="0"/>
              <a:t>ANCE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684394" y="14686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employment</a:t>
            </a:r>
            <a:endParaRPr lang="pl-PL" sz="4200" dirty="0" smtClean="0"/>
          </a:p>
          <a:p>
            <a:r>
              <a:rPr lang="pl-PL" sz="4200" dirty="0" err="1" smtClean="0"/>
              <a:t>requirement</a:t>
            </a:r>
            <a:endParaRPr lang="pl-PL" sz="4200" dirty="0" smtClean="0"/>
          </a:p>
          <a:p>
            <a:r>
              <a:rPr lang="pl-PL" sz="4200" dirty="0" err="1" smtClean="0"/>
              <a:t>announcement</a:t>
            </a:r>
            <a:endParaRPr lang="pl-PL" sz="4200" dirty="0" smtClean="0"/>
          </a:p>
        </p:txBody>
      </p:sp>
      <p:sp>
        <p:nvSpPr>
          <p:cNvPr id="16" name="Prostokąt 15"/>
          <p:cNvSpPr/>
          <p:nvPr/>
        </p:nvSpPr>
        <p:spPr>
          <a:xfrm>
            <a:off x="7697273" y="24779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novelist</a:t>
            </a:r>
            <a:endParaRPr lang="pl-PL" sz="4200" dirty="0" smtClean="0"/>
          </a:p>
          <a:p>
            <a:r>
              <a:rPr lang="pl-PL" sz="4200" dirty="0" err="1" smtClean="0"/>
              <a:t>stylist</a:t>
            </a:r>
            <a:endParaRPr lang="pl-PL" sz="4200" dirty="0" smtClean="0"/>
          </a:p>
          <a:p>
            <a:r>
              <a:rPr lang="pl-PL" sz="4200" dirty="0" err="1" smtClean="0"/>
              <a:t>optimist</a:t>
            </a:r>
            <a:endParaRPr lang="pl-PL" sz="4200" dirty="0" smtClean="0"/>
          </a:p>
        </p:txBody>
      </p:sp>
      <p:sp>
        <p:nvSpPr>
          <p:cNvPr id="17" name="Prostokąt 16"/>
          <p:cNvSpPr/>
          <p:nvPr/>
        </p:nvSpPr>
        <p:spPr>
          <a:xfrm>
            <a:off x="7697274" y="471886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4200" dirty="0" err="1" smtClean="0"/>
              <a:t>inheritance</a:t>
            </a:r>
            <a:endParaRPr lang="pl-PL" sz="4200" dirty="0" smtClean="0"/>
          </a:p>
          <a:p>
            <a:r>
              <a:rPr lang="pl-PL" sz="4200" dirty="0" err="1" smtClean="0"/>
              <a:t>attendance</a:t>
            </a:r>
            <a:endParaRPr lang="pl-PL" sz="4200" dirty="0" smtClean="0"/>
          </a:p>
          <a:p>
            <a:r>
              <a:rPr lang="pl-PL" sz="4200" dirty="0" err="1" smtClean="0"/>
              <a:t>appearance</a:t>
            </a:r>
            <a:endParaRPr lang="pl-PL" sz="4200" dirty="0" smtClean="0"/>
          </a:p>
        </p:txBody>
      </p:sp>
      <p:sp>
        <p:nvSpPr>
          <p:cNvPr id="18" name="Plus 17"/>
          <p:cNvSpPr/>
          <p:nvPr/>
        </p:nvSpPr>
        <p:spPr>
          <a:xfrm>
            <a:off x="3760631" y="3052293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lus 18"/>
          <p:cNvSpPr/>
          <p:nvPr/>
        </p:nvSpPr>
        <p:spPr>
          <a:xfrm>
            <a:off x="3745605" y="1208468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lus 19"/>
          <p:cNvSpPr/>
          <p:nvPr/>
        </p:nvSpPr>
        <p:spPr>
          <a:xfrm>
            <a:off x="3786388" y="5512159"/>
            <a:ext cx="721217" cy="6181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69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494</Words>
  <Application>Microsoft Office PowerPoint</Application>
  <PresentationFormat>Panoramiczny</PresentationFormat>
  <Paragraphs>529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Motyw pakietu Office</vt:lpstr>
      <vt:lpstr>WORDFORMATION</vt:lpstr>
      <vt:lpstr>Add the same suffix to the following groups of words. Do każdej grupy wyrazów dodaj ten sam przyrostek.</vt:lpstr>
      <vt:lpstr>Nouns. Rzeczowniki.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Adjectives. Przymiotniki.</vt:lpstr>
      <vt:lpstr> </vt:lpstr>
      <vt:lpstr>Prezentacja programu PowerPoint</vt:lpstr>
      <vt:lpstr> </vt:lpstr>
      <vt:lpstr> </vt:lpstr>
      <vt:lpstr>Prezentacja programu PowerPoint</vt:lpstr>
      <vt:lpstr> </vt:lpstr>
      <vt:lpstr> </vt:lpstr>
      <vt:lpstr> </vt:lpstr>
      <vt:lpstr>Verbs. Czasowniki.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WORDFORMATION</dc:title>
  <dc:creator>Kasia</dc:creator>
  <cp:lastModifiedBy>Kasia</cp:lastModifiedBy>
  <cp:revision>33</cp:revision>
  <dcterms:created xsi:type="dcterms:W3CDTF">2017-08-12T14:22:32Z</dcterms:created>
  <dcterms:modified xsi:type="dcterms:W3CDTF">2017-08-13T10:03:07Z</dcterms:modified>
</cp:coreProperties>
</file>